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2C1E-CE65-4F38-A325-ABF747F78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2514A-FBF1-45AB-A4F0-3A8521BE9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069EE-341C-41FC-8073-436D71E1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493-CD31-4E5B-8912-911CC10463C3}" type="datetimeFigureOut">
              <a:rPr lang="fi-FI" smtClean="0"/>
              <a:t>22.1.2020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E233E-77EC-4319-942D-DE8545C9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14816-AD7A-4338-98EF-E9A218A2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8297-2439-4B17-B7CA-7BC0863B40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358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9AA2-E355-4F4B-AE83-904C8362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5569E-6290-4B23-A989-BE30688AB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F9034-6AB4-4C12-BD7D-109C8835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493-CD31-4E5B-8912-911CC10463C3}" type="datetimeFigureOut">
              <a:rPr lang="fi-FI" smtClean="0"/>
              <a:t>22.1.2020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09FD2-0A2A-4120-BA90-E83569F0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AEC55-5051-4F0F-8B26-3E8950A2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8297-2439-4B17-B7CA-7BC0863B40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97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29EB9-6F06-4439-A34F-277DBC95E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84699-B85F-4FE8-92A1-A8D948BB2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D783C-35AA-487B-9FB0-DA82D252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493-CD31-4E5B-8912-911CC10463C3}" type="datetimeFigureOut">
              <a:rPr lang="fi-FI" smtClean="0"/>
              <a:t>22.1.2020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68FEB-37CB-49C1-BCD1-333F048F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D41C9-2094-4607-9349-D580CACA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8297-2439-4B17-B7CA-7BC0863B40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056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7845-1C0A-4D71-9161-2ADA57F9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9ECF1-52A8-407B-8C3B-8020F6A3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226F1-1325-487D-8E68-FBDF112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493-CD31-4E5B-8912-911CC10463C3}" type="datetimeFigureOut">
              <a:rPr lang="fi-FI" smtClean="0"/>
              <a:t>22.1.2020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79CBE-6E22-4976-85C0-9407BFD19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A0737-0911-42AE-866D-6168373AF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8297-2439-4B17-B7CA-7BC0863B40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841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DFC0-DA29-448C-973F-EF461729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92747-4491-4890-88A4-2755DE535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19067-7C03-495B-959E-CB46EC8C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493-CD31-4E5B-8912-911CC10463C3}" type="datetimeFigureOut">
              <a:rPr lang="fi-FI" smtClean="0"/>
              <a:t>22.1.2020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418CC-5ADA-4877-A534-49D00883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C9869-965A-4B59-93FC-FF0EA413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8297-2439-4B17-B7CA-7BC0863B40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55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4407-4B09-4A34-8150-FE2711D6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1478-A525-4A2C-9D69-0F4935C92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61E8F-F53F-4607-AF1E-4075D3FE1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A8E31-25E7-4267-8FD8-9A0230C6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493-CD31-4E5B-8912-911CC10463C3}" type="datetimeFigureOut">
              <a:rPr lang="fi-FI" smtClean="0"/>
              <a:t>22.1.2020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6ED30-8735-410E-A07F-39CE5211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EF238-B6C5-4A66-8C2C-35A3C9BA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8297-2439-4B17-B7CA-7BC0863B40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17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2D6E-7106-4F91-A517-A43DD7AB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8B8D9-2D77-40B2-BEB9-26BA3CDC0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46875-42B6-4F5C-AE1D-AAA565455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3F1C8-9E5F-492C-996D-6B4309C43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64345-FDE8-40E1-AF6A-47873CEAB8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A2BE7-B803-49F3-86B3-8E20081A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493-CD31-4E5B-8912-911CC10463C3}" type="datetimeFigureOut">
              <a:rPr lang="fi-FI" smtClean="0"/>
              <a:t>22.1.2020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B05B7A-B237-45E0-A437-BFDC55C0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2F7C6-3569-4488-A9C5-BE56401D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8297-2439-4B17-B7CA-7BC0863B40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91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5976-580B-463A-98F3-BB7DE31D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B2B47-5F87-4595-AE08-9A3B9758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493-CD31-4E5B-8912-911CC10463C3}" type="datetimeFigureOut">
              <a:rPr lang="fi-FI" smtClean="0"/>
              <a:t>22.1.2020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30778-F11B-498D-97CD-649C8A51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3F073-E716-4199-9560-EB82A3F7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8297-2439-4B17-B7CA-7BC0863B40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02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1CF41-2056-456C-BC09-80E69056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493-CD31-4E5B-8912-911CC10463C3}" type="datetimeFigureOut">
              <a:rPr lang="fi-FI" smtClean="0"/>
              <a:t>22.1.2020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D7740-65F0-439B-89F7-FB6C6AA7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7D9D8-2A45-42E7-951E-526E2EAA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8297-2439-4B17-B7CA-7BC0863B40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07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848C-FFB6-468D-934D-74E2A0F32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59C28-330E-42A8-8721-2CD61EFEE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A6252-0F81-436A-849C-C0A86F7D9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2FCD4-2308-425F-AFF7-CFB727717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493-CD31-4E5B-8912-911CC10463C3}" type="datetimeFigureOut">
              <a:rPr lang="fi-FI" smtClean="0"/>
              <a:t>22.1.2020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C4635-7E4D-4BB1-A2F1-D773FCD2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A2651-8666-413B-993D-EF4AFBF5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8297-2439-4B17-B7CA-7BC0863B40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45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9359-FD61-44D8-BF1C-DBC459F1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89AC09-E508-43FE-9DC1-D9C3EDA85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20FCF-7EFA-48A9-B19F-5D3C4EED2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72ACF-A482-4EA2-9AEE-CAE0E1EE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493-CD31-4E5B-8912-911CC10463C3}" type="datetimeFigureOut">
              <a:rPr lang="fi-FI" smtClean="0"/>
              <a:t>22.1.2020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4C9A0-B945-4C71-ABCF-6BD3A3BE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1F516-4214-4DF4-A7A2-BF0A93E2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8297-2439-4B17-B7CA-7BC0863B40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76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583FF-0EE6-41BE-8672-D871D34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68835-6C5A-49AE-9260-1E016228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31D6-C7D7-4476-9CB4-78A83F746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F493-CD31-4E5B-8912-911CC10463C3}" type="datetimeFigureOut">
              <a:rPr lang="fi-FI" smtClean="0"/>
              <a:t>22.1.2020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6586D-96E9-4734-B994-D72235EBA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80383-4E9C-4381-9AE8-0E082C5ED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E8297-2439-4B17-B7CA-7BC0863B40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26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8BC431-F300-42DE-86F4-0F302C07C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4" y="0"/>
            <a:ext cx="12149756" cy="68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1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2268-65C0-4343-84E5-A6410BAC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Value of Data in Business Processes</a:t>
            </a:r>
            <a:endParaRPr lang="fi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9090EE-23F2-4A8F-B8A9-64680BA8D5E7}"/>
              </a:ext>
            </a:extLst>
          </p:cNvPr>
          <p:cNvSpPr/>
          <p:nvPr/>
        </p:nvSpPr>
        <p:spPr>
          <a:xfrm>
            <a:off x="1076632" y="1882469"/>
            <a:ext cx="10456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On intensive days students learned: 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• How meaningful data can be recognized. 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	* Where it can be found! 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	* Internal and external sources of data.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	* Valuable data.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• What possibilities does it give to the business? 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• How to lead the data-analytics development process in businesses. 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	* Process steps.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	* Digitalization's maturity levels in business.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5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4B46D-0C62-4B21-A9AF-E3B897ED11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0F2E4-5EA6-43AF-AF1B-9B0F133A8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3"/>
          <a:stretch/>
        </p:blipFill>
        <p:spPr>
          <a:xfrm rot="704102">
            <a:off x="7838251" y="559825"/>
            <a:ext cx="3963014" cy="4094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4F9C1-8276-4DAE-9DE7-BAA16B1BB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24699" b="29248"/>
          <a:stretch/>
        </p:blipFill>
        <p:spPr>
          <a:xfrm rot="20632934">
            <a:off x="159975" y="1464580"/>
            <a:ext cx="4506386" cy="31583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69CA4C-44FE-4AD3-B752-DEBA17EE5A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897" r="8"/>
          <a:stretch/>
        </p:blipFill>
        <p:spPr>
          <a:xfrm>
            <a:off x="4475948" y="897995"/>
            <a:ext cx="3377682" cy="392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C2F2E5-19E2-40B9-80D5-228639DBBD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t="29508" r="13966" b="25522"/>
          <a:stretch/>
        </p:blipFill>
        <p:spPr>
          <a:xfrm>
            <a:off x="6791266" y="1931934"/>
            <a:ext cx="3691112" cy="3084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E923DE-A1B2-467C-821C-5E0BF0E90E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1" b="20860"/>
          <a:stretch/>
        </p:blipFill>
        <p:spPr>
          <a:xfrm>
            <a:off x="5885706" y="3628996"/>
            <a:ext cx="5424833" cy="2957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7D8E8B-B2D7-4379-8820-D4014B1876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7"/>
          <a:stretch/>
        </p:blipFill>
        <p:spPr>
          <a:xfrm>
            <a:off x="1399203" y="3628995"/>
            <a:ext cx="4150488" cy="29575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44E732-88A5-4E08-A01F-2228D13BE70D}"/>
              </a:ext>
            </a:extLst>
          </p:cNvPr>
          <p:cNvSpPr/>
          <p:nvPr/>
        </p:nvSpPr>
        <p:spPr>
          <a:xfrm>
            <a:off x="230733" y="313220"/>
            <a:ext cx="8444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“Active and motivated group of students!”</a:t>
            </a:r>
            <a:endParaRPr lang="fi-FI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0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C2E19-F1F9-4535-9CDF-04CAF99E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Results</a:t>
            </a:r>
            <a:endParaRPr lang="fi-FI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37307-1913-44D6-AECC-4D75BED24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825625"/>
            <a:ext cx="11518491" cy="4351338"/>
          </a:xfrm>
        </p:spPr>
        <p:txBody>
          <a:bodyPr>
            <a:normAutofit/>
          </a:bodyPr>
          <a:lstStyle/>
          <a:p>
            <a:r>
              <a:rPr lang="en-US" sz="3600" dirty="0"/>
              <a:t> 6 teams worked with their cases.</a:t>
            </a:r>
          </a:p>
          <a:p>
            <a:r>
              <a:rPr lang="en-US" sz="3600" dirty="0"/>
              <a:t> Teams wrote articles related to the main topic.</a:t>
            </a:r>
            <a:br>
              <a:rPr lang="en-US" sz="3600" dirty="0"/>
            </a:br>
            <a:r>
              <a:rPr lang="en-US" sz="3600" dirty="0"/>
              <a:t>* Possibility for digitalization of an existing Pizza restaurant.</a:t>
            </a:r>
            <a:br>
              <a:rPr lang="en-US" sz="3600" dirty="0"/>
            </a:br>
            <a:r>
              <a:rPr lang="en-US" sz="3600" dirty="0"/>
              <a:t>* Traditional tea shop business and insights that would</a:t>
            </a:r>
            <a:br>
              <a:rPr lang="en-US" sz="3600" dirty="0"/>
            </a:br>
            <a:r>
              <a:rPr lang="en-US" sz="3600" dirty="0"/>
              <a:t>    impact sales.</a:t>
            </a:r>
            <a:br>
              <a:rPr lang="en-US" sz="3600" dirty="0"/>
            </a:br>
            <a:r>
              <a:rPr lang="en-US" sz="3600" dirty="0"/>
              <a:t>* Modern approaches to using data for online media.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2549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47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Value of Data in Business Processes</vt:lpstr>
      <vt:lpstr>PowerPoint Presentation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Tarja T Keski-Mattinen</dc:creator>
  <cp:lastModifiedBy>Tarja T Keski-Mattinen</cp:lastModifiedBy>
  <cp:revision>9</cp:revision>
  <dcterms:created xsi:type="dcterms:W3CDTF">2020-01-22T12:34:22Z</dcterms:created>
  <dcterms:modified xsi:type="dcterms:W3CDTF">2020-01-22T18:27:04Z</dcterms:modified>
</cp:coreProperties>
</file>